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_rels/slide1.xml.rels" ContentType="application/vnd.openxmlformats-package.relationships+xml"/>
  <Override PartName="/ppt/slides/slide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officedocument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24387175" cy="13716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219320" y="546840"/>
            <a:ext cx="21947400" cy="2289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1064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219320" y="3209040"/>
            <a:ext cx="21947400" cy="3794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774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1219320" y="7363800"/>
            <a:ext cx="21947400" cy="3794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774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219320" y="546840"/>
            <a:ext cx="21947400" cy="2289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1064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1219320" y="3209040"/>
            <a:ext cx="10710000" cy="3794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774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12465360" y="3209040"/>
            <a:ext cx="10710000" cy="3794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774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1219320" y="7363800"/>
            <a:ext cx="10710000" cy="3794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774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12465360" y="7363800"/>
            <a:ext cx="10710000" cy="3794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774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219320" y="546840"/>
            <a:ext cx="21947400" cy="2289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10640" spc="-1" strike="noStrike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1219320" y="3209040"/>
            <a:ext cx="7066800" cy="3794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774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8640000" y="3209040"/>
            <a:ext cx="7066800" cy="3794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7740" spc="-1" strike="noStrike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16060320" y="3209040"/>
            <a:ext cx="7066800" cy="3794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7740" spc="-1" strike="noStrike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1219320" y="7363800"/>
            <a:ext cx="7066800" cy="3794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7740" spc="-1" strike="noStrike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8640000" y="7363800"/>
            <a:ext cx="7066800" cy="3794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7740" spc="-1" strike="noStrike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16060320" y="7363800"/>
            <a:ext cx="7066800" cy="3794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774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219320" y="546840"/>
            <a:ext cx="21947400" cy="2289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1064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1219320" y="3209040"/>
            <a:ext cx="21947400" cy="7954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219320" y="546840"/>
            <a:ext cx="21947400" cy="2289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1064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1219320" y="3209040"/>
            <a:ext cx="21947400" cy="7954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774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219320" y="546840"/>
            <a:ext cx="21947400" cy="2289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1064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1219320" y="3209040"/>
            <a:ext cx="10710000" cy="7954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774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12465360" y="3209040"/>
            <a:ext cx="10710000" cy="7954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774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219320" y="546840"/>
            <a:ext cx="21947400" cy="2289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1064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219320" y="546840"/>
            <a:ext cx="21947400" cy="1061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219320" y="546840"/>
            <a:ext cx="21947400" cy="2289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1064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1219320" y="3209040"/>
            <a:ext cx="10710000" cy="3794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774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12465360" y="3209040"/>
            <a:ext cx="10710000" cy="7954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774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1219320" y="7363800"/>
            <a:ext cx="10710000" cy="3794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774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219320" y="546840"/>
            <a:ext cx="21947400" cy="2289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1064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1219320" y="3209040"/>
            <a:ext cx="10710000" cy="7954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774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12465360" y="3209040"/>
            <a:ext cx="10710000" cy="3794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774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12465360" y="7363800"/>
            <a:ext cx="10710000" cy="3794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774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219320" y="546840"/>
            <a:ext cx="21947400" cy="2289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1064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1219320" y="3209040"/>
            <a:ext cx="10710000" cy="3794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774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12465360" y="3209040"/>
            <a:ext cx="10710000" cy="3794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774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1219320" y="7363800"/>
            <a:ext cx="21947400" cy="3794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774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219320" y="546840"/>
            <a:ext cx="21947400" cy="2289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10640" spc="-1" strike="noStrike">
                <a:latin typeface="Arial"/>
              </a:rPr>
              <a:t>Click to edit the title text format</a:t>
            </a:r>
            <a:endParaRPr b="0" lang="en-US" sz="1064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1219320" y="3209040"/>
            <a:ext cx="21947400" cy="7954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342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7740" spc="-1" strike="noStrike">
                <a:latin typeface="Arial"/>
              </a:rPr>
              <a:t>Click to edit the outline text format</a:t>
            </a:r>
            <a:endParaRPr b="0" lang="en-US" sz="7740" spc="-1" strike="noStrike">
              <a:latin typeface="Arial"/>
            </a:endParaRPr>
          </a:p>
          <a:p>
            <a:pPr lvl="1" marL="864000" indent="-324000">
              <a:spcBef>
                <a:spcPts val="2741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6769" spc="-1" strike="noStrike">
                <a:latin typeface="Arial"/>
              </a:rPr>
              <a:t>Second Outline Level</a:t>
            </a:r>
            <a:endParaRPr b="0" lang="en-US" sz="6769" spc="-1" strike="noStrike">
              <a:latin typeface="Arial"/>
            </a:endParaRPr>
          </a:p>
          <a:p>
            <a:pPr lvl="2" marL="1296000" indent="-288000">
              <a:spcBef>
                <a:spcPts val="2055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5800" spc="-1" strike="noStrike">
                <a:latin typeface="Arial"/>
              </a:rPr>
              <a:t>Third Outline Level</a:t>
            </a:r>
            <a:endParaRPr b="0" lang="en-US" sz="5800" spc="-1" strike="noStrike">
              <a:latin typeface="Arial"/>
            </a:endParaRPr>
          </a:p>
          <a:p>
            <a:pPr lvl="3" marL="1728000" indent="-216000">
              <a:spcBef>
                <a:spcPts val="136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4840" spc="-1" strike="noStrike">
                <a:latin typeface="Arial"/>
              </a:rPr>
              <a:t>Fourth Outline Level</a:t>
            </a:r>
            <a:endParaRPr b="0" lang="en-US" sz="4840" spc="-1" strike="noStrike">
              <a:latin typeface="Arial"/>
            </a:endParaRPr>
          </a:p>
          <a:p>
            <a:pPr lvl="4" marL="2160000" indent="-216000">
              <a:spcBef>
                <a:spcPts val="6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4840" spc="-1" strike="noStrike">
                <a:latin typeface="Arial"/>
              </a:rPr>
              <a:t>Fifth Outline Level</a:t>
            </a:r>
            <a:endParaRPr b="0" lang="en-US" sz="4840" spc="-1" strike="noStrike">
              <a:latin typeface="Arial"/>
            </a:endParaRPr>
          </a:p>
          <a:p>
            <a:pPr lvl="5" marL="2592000" indent="-216000">
              <a:spcBef>
                <a:spcPts val="6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4840" spc="-1" strike="noStrike">
                <a:latin typeface="Arial"/>
              </a:rPr>
              <a:t>Sixth Outline Level</a:t>
            </a:r>
            <a:endParaRPr b="0" lang="en-US" sz="4840" spc="-1" strike="noStrike">
              <a:latin typeface="Arial"/>
            </a:endParaRPr>
          </a:p>
          <a:p>
            <a:pPr lvl="6" marL="3024000" indent="-216000">
              <a:spcBef>
                <a:spcPts val="6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4840" spc="-1" strike="noStrike">
                <a:latin typeface="Arial"/>
              </a:rPr>
              <a:t>Seventh Outline Level</a:t>
            </a:r>
            <a:endParaRPr b="0" lang="en-US" sz="4840" spc="-1" strike="noStrike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1219320" y="12494880"/>
            <a:ext cx="5681160" cy="9450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1400" spc="-1" strike="noStrike">
                <a:latin typeface="Times New Roman"/>
              </a:rPr>
              <a:t>&lt;date/time&gt;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8340120" y="12494880"/>
            <a:ext cx="7729920" cy="9450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/>
            <a:r>
              <a:rPr b="0" lang="en-US" sz="1400" spc="-1" strike="noStrike">
                <a:latin typeface="Times New Roman"/>
              </a:rPr>
              <a:t>&lt;footer&gt;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17485560" y="12494880"/>
            <a:ext cx="5681160" cy="9450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fld id="{57E0E5EE-55A6-46EF-8540-322746257C27}" type="slidenum">
              <a:rPr b="0" lang="en-US" sz="1400" spc="-1" strike="noStrike">
                <a:latin typeface="Times New Roman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Application>LibreOffice/7.0.2.2$Linux_X86_64 LibreOffice_project/00$Build-2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2021-06-21T11:08:24Z</dcterms:created>
  <dc:creator/>
  <dc:description/>
  <dc:language>en-US</dc:language>
  <cp:lastModifiedBy/>
  <dcterms:modified xsi:type="dcterms:W3CDTF">2021-06-21T11:12:33Z</dcterms:modified>
  <cp:revision>1</cp:revision>
  <dc:subject/>
  <dc:title/>
</cp:coreProperties>
</file>